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516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0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20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402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976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148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07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42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27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1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655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254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6E9D4-62C0-403D-AC6A-A98A3F3F9D2D}" type="datetimeFigureOut">
              <a:rPr lang="en-US" smtClean="0"/>
              <a:t>16-Oct-2020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43335-B67F-44AC-8B9A-D434DEBFD7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931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/>
          <p:cNvSpPr/>
          <p:nvPr/>
        </p:nvSpPr>
        <p:spPr>
          <a:xfrm>
            <a:off x="1065578" y="-4293"/>
            <a:ext cx="8724435" cy="6862293"/>
          </a:xfrm>
          <a:custGeom>
            <a:avLst/>
            <a:gdLst>
              <a:gd name="connsiteX0" fmla="*/ 6056439 w 8724435"/>
              <a:gd name="connsiteY0" fmla="*/ 4445135 h 6862293"/>
              <a:gd name="connsiteX1" fmla="*/ 8724435 w 8724435"/>
              <a:gd name="connsiteY1" fmla="*/ 6862293 h 6862293"/>
              <a:gd name="connsiteX2" fmla="*/ 7574420 w 8724435"/>
              <a:gd name="connsiteY2" fmla="*/ 6862293 h 6862293"/>
              <a:gd name="connsiteX3" fmla="*/ 6056439 w 8724435"/>
              <a:gd name="connsiteY3" fmla="*/ 5487029 h 6862293"/>
              <a:gd name="connsiteX4" fmla="*/ 2363629 w 8724435"/>
              <a:gd name="connsiteY4" fmla="*/ 1099514 h 6862293"/>
              <a:gd name="connsiteX5" fmla="*/ 6056438 w 8724435"/>
              <a:gd name="connsiteY5" fmla="*/ 4445135 h 6862293"/>
              <a:gd name="connsiteX6" fmla="*/ 6056438 w 8724435"/>
              <a:gd name="connsiteY6" fmla="*/ 5487029 h 6862293"/>
              <a:gd name="connsiteX7" fmla="*/ 2363629 w 8724435"/>
              <a:gd name="connsiteY7" fmla="*/ 2141408 h 6862293"/>
              <a:gd name="connsiteX8" fmla="*/ 0 w 8724435"/>
              <a:gd name="connsiteY8" fmla="*/ 0 h 6862293"/>
              <a:gd name="connsiteX9" fmla="*/ 1150015 w 8724435"/>
              <a:gd name="connsiteY9" fmla="*/ 0 h 6862293"/>
              <a:gd name="connsiteX10" fmla="*/ 2363628 w 8724435"/>
              <a:gd name="connsiteY10" fmla="*/ 1099512 h 6862293"/>
              <a:gd name="connsiteX11" fmla="*/ 2363628 w 8724435"/>
              <a:gd name="connsiteY11" fmla="*/ 2141406 h 6862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724435" h="6862293">
                <a:moveTo>
                  <a:pt x="6056439" y="4445135"/>
                </a:moveTo>
                <a:lnTo>
                  <a:pt x="8724435" y="6862293"/>
                </a:lnTo>
                <a:lnTo>
                  <a:pt x="7574420" y="6862293"/>
                </a:lnTo>
                <a:lnTo>
                  <a:pt x="6056439" y="5487029"/>
                </a:lnTo>
                <a:close/>
                <a:moveTo>
                  <a:pt x="2363629" y="1099514"/>
                </a:moveTo>
                <a:lnTo>
                  <a:pt x="6056438" y="4445135"/>
                </a:lnTo>
                <a:lnTo>
                  <a:pt x="6056438" y="5487029"/>
                </a:lnTo>
                <a:lnTo>
                  <a:pt x="2363629" y="2141408"/>
                </a:lnTo>
                <a:close/>
                <a:moveTo>
                  <a:pt x="0" y="0"/>
                </a:moveTo>
                <a:lnTo>
                  <a:pt x="1150015" y="0"/>
                </a:lnTo>
                <a:lnTo>
                  <a:pt x="2363628" y="1099512"/>
                </a:lnTo>
                <a:lnTo>
                  <a:pt x="2363628" y="21414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8583" y="-4293"/>
            <a:ext cx="3420623" cy="6858000"/>
          </a:xfrm>
          <a:custGeom>
            <a:avLst/>
            <a:gdLst>
              <a:gd name="connsiteX0" fmla="*/ 0 w 3420623"/>
              <a:gd name="connsiteY0" fmla="*/ 0 h 6858000"/>
              <a:gd name="connsiteX1" fmla="*/ 1056995 w 3420623"/>
              <a:gd name="connsiteY1" fmla="*/ 0 h 6858000"/>
              <a:gd name="connsiteX2" fmla="*/ 3420623 w 3420623"/>
              <a:gd name="connsiteY2" fmla="*/ 2141406 h 6858000"/>
              <a:gd name="connsiteX3" fmla="*/ 3420623 w 3420623"/>
              <a:gd name="connsiteY3" fmla="*/ 6858000 h 6858000"/>
              <a:gd name="connsiteX4" fmla="*/ 0 w 3420623"/>
              <a:gd name="connsiteY4" fmla="*/ 6858000 h 6858000"/>
              <a:gd name="connsiteX5" fmla="*/ 0 w 3420623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20623" h="6858000">
                <a:moveTo>
                  <a:pt x="0" y="0"/>
                </a:moveTo>
                <a:lnTo>
                  <a:pt x="1056995" y="0"/>
                </a:lnTo>
                <a:lnTo>
                  <a:pt x="3420623" y="2141406"/>
                </a:lnTo>
                <a:lnTo>
                  <a:pt x="3420623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215593" y="-4293"/>
            <a:ext cx="1213613" cy="1099512"/>
          </a:xfrm>
          <a:custGeom>
            <a:avLst/>
            <a:gdLst>
              <a:gd name="connsiteX0" fmla="*/ 0 w 1213613"/>
              <a:gd name="connsiteY0" fmla="*/ 0 h 1099512"/>
              <a:gd name="connsiteX1" fmla="*/ 1213613 w 1213613"/>
              <a:gd name="connsiteY1" fmla="*/ 0 h 1099512"/>
              <a:gd name="connsiteX2" fmla="*/ 1213613 w 1213613"/>
              <a:gd name="connsiteY2" fmla="*/ 1099512 h 1099512"/>
              <a:gd name="connsiteX3" fmla="*/ 0 w 1213613"/>
              <a:gd name="connsiteY3" fmla="*/ 0 h 1099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3613" h="1099512">
                <a:moveTo>
                  <a:pt x="0" y="0"/>
                </a:moveTo>
                <a:lnTo>
                  <a:pt x="1213613" y="0"/>
                </a:lnTo>
                <a:lnTo>
                  <a:pt x="1213613" y="10995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7122016" y="0"/>
            <a:ext cx="3310128" cy="6858000"/>
          </a:xfrm>
          <a:custGeom>
            <a:avLst/>
            <a:gdLst>
              <a:gd name="connsiteX0" fmla="*/ 0 w 3310128"/>
              <a:gd name="connsiteY0" fmla="*/ 0 h 6858000"/>
              <a:gd name="connsiteX1" fmla="*/ 3310128 w 3310128"/>
              <a:gd name="connsiteY1" fmla="*/ 0 h 6858000"/>
              <a:gd name="connsiteX2" fmla="*/ 3310128 w 3310128"/>
              <a:gd name="connsiteY2" fmla="*/ 6858000 h 6858000"/>
              <a:gd name="connsiteX3" fmla="*/ 2667997 w 3310128"/>
              <a:gd name="connsiteY3" fmla="*/ 6858000 h 6858000"/>
              <a:gd name="connsiteX4" fmla="*/ 1 w 3310128"/>
              <a:gd name="connsiteY4" fmla="*/ 4440842 h 6858000"/>
              <a:gd name="connsiteX5" fmla="*/ 1 w 3310128"/>
              <a:gd name="connsiteY5" fmla="*/ 10732 h 6858000"/>
              <a:gd name="connsiteX6" fmla="*/ 0 w 3310128"/>
              <a:gd name="connsiteY6" fmla="*/ 10732 h 6858000"/>
              <a:gd name="connsiteX7" fmla="*/ 0 w 3310128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10128" h="6858000">
                <a:moveTo>
                  <a:pt x="0" y="0"/>
                </a:moveTo>
                <a:lnTo>
                  <a:pt x="3310128" y="0"/>
                </a:lnTo>
                <a:lnTo>
                  <a:pt x="3310128" y="6858000"/>
                </a:lnTo>
                <a:lnTo>
                  <a:pt x="2667997" y="6858000"/>
                </a:lnTo>
                <a:lnTo>
                  <a:pt x="1" y="4440842"/>
                </a:lnTo>
                <a:lnTo>
                  <a:pt x="1" y="10732"/>
                </a:lnTo>
                <a:lnTo>
                  <a:pt x="0" y="1073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3429207" y="10733"/>
            <a:ext cx="3692809" cy="4430109"/>
          </a:xfrm>
          <a:custGeom>
            <a:avLst/>
            <a:gdLst>
              <a:gd name="connsiteX0" fmla="*/ 0 w 3692809"/>
              <a:gd name="connsiteY0" fmla="*/ 0 h 4430109"/>
              <a:gd name="connsiteX1" fmla="*/ 3692809 w 3692809"/>
              <a:gd name="connsiteY1" fmla="*/ 0 h 4430109"/>
              <a:gd name="connsiteX2" fmla="*/ 3692809 w 3692809"/>
              <a:gd name="connsiteY2" fmla="*/ 4430109 h 4430109"/>
              <a:gd name="connsiteX3" fmla="*/ 0 w 3692809"/>
              <a:gd name="connsiteY3" fmla="*/ 1084488 h 4430109"/>
              <a:gd name="connsiteX4" fmla="*/ 0 w 3692809"/>
              <a:gd name="connsiteY4" fmla="*/ 0 h 4430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2809" h="4430109">
                <a:moveTo>
                  <a:pt x="0" y="0"/>
                </a:moveTo>
                <a:lnTo>
                  <a:pt x="3692809" y="0"/>
                </a:lnTo>
                <a:lnTo>
                  <a:pt x="3692809" y="4430109"/>
                </a:lnTo>
                <a:lnTo>
                  <a:pt x="0" y="108448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3429206" y="2137114"/>
            <a:ext cx="3692810" cy="4731618"/>
          </a:xfrm>
          <a:custGeom>
            <a:avLst/>
            <a:gdLst>
              <a:gd name="connsiteX0" fmla="*/ 0 w 3692810"/>
              <a:gd name="connsiteY0" fmla="*/ 0 h 4731618"/>
              <a:gd name="connsiteX1" fmla="*/ 3692809 w 3692810"/>
              <a:gd name="connsiteY1" fmla="*/ 3345621 h 4731618"/>
              <a:gd name="connsiteX2" fmla="*/ 3692809 w 3692810"/>
              <a:gd name="connsiteY2" fmla="*/ 4720886 h 4731618"/>
              <a:gd name="connsiteX3" fmla="*/ 3692810 w 3692810"/>
              <a:gd name="connsiteY3" fmla="*/ 4720886 h 4731618"/>
              <a:gd name="connsiteX4" fmla="*/ 3692810 w 3692810"/>
              <a:gd name="connsiteY4" fmla="*/ 4731618 h 4731618"/>
              <a:gd name="connsiteX5" fmla="*/ 0 w 3692810"/>
              <a:gd name="connsiteY5" fmla="*/ 4731618 h 4731618"/>
              <a:gd name="connsiteX6" fmla="*/ 0 w 3692810"/>
              <a:gd name="connsiteY6" fmla="*/ 0 h 4731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92810" h="4731618">
                <a:moveTo>
                  <a:pt x="0" y="0"/>
                </a:moveTo>
                <a:lnTo>
                  <a:pt x="3692809" y="3345621"/>
                </a:lnTo>
                <a:lnTo>
                  <a:pt x="3692809" y="4720886"/>
                </a:lnTo>
                <a:lnTo>
                  <a:pt x="3692810" y="4720886"/>
                </a:lnTo>
                <a:lnTo>
                  <a:pt x="3692810" y="4731618"/>
                </a:lnTo>
                <a:lnTo>
                  <a:pt x="0" y="4731618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 l="-8000" t="-1000" r="-1000" b="-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7122017" y="5482736"/>
            <a:ext cx="1517981" cy="1375264"/>
          </a:xfrm>
          <a:custGeom>
            <a:avLst/>
            <a:gdLst>
              <a:gd name="connsiteX0" fmla="*/ 0 w 1517981"/>
              <a:gd name="connsiteY0" fmla="*/ 0 h 1375264"/>
              <a:gd name="connsiteX1" fmla="*/ 1517981 w 1517981"/>
              <a:gd name="connsiteY1" fmla="*/ 1375264 h 1375264"/>
              <a:gd name="connsiteX2" fmla="*/ 0 w 1517981"/>
              <a:gd name="connsiteY2" fmla="*/ 1375264 h 1375264"/>
              <a:gd name="connsiteX3" fmla="*/ 0 w 1517981"/>
              <a:gd name="connsiteY3" fmla="*/ 0 h 137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7981" h="1375264">
                <a:moveTo>
                  <a:pt x="0" y="0"/>
                </a:moveTo>
                <a:lnTo>
                  <a:pt x="1517981" y="1375264"/>
                </a:lnTo>
                <a:lnTo>
                  <a:pt x="0" y="13752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7122014" y="19011"/>
            <a:ext cx="3310129" cy="4432563"/>
          </a:xfrm>
          <a:custGeom>
            <a:avLst/>
            <a:gdLst>
              <a:gd name="connsiteX0" fmla="*/ 0 w 3310129"/>
              <a:gd name="connsiteY0" fmla="*/ 0 h 4432563"/>
              <a:gd name="connsiteX1" fmla="*/ 3310129 w 3310129"/>
              <a:gd name="connsiteY1" fmla="*/ 0 h 4432563"/>
              <a:gd name="connsiteX2" fmla="*/ 3310129 w 3310129"/>
              <a:gd name="connsiteY2" fmla="*/ 1932618 h 4432563"/>
              <a:gd name="connsiteX3" fmla="*/ 3310129 w 3310129"/>
              <a:gd name="connsiteY3" fmla="*/ 1963678 h 4432563"/>
              <a:gd name="connsiteX4" fmla="*/ 3269003 w 3310129"/>
              <a:gd name="connsiteY4" fmla="*/ 1963678 h 4432563"/>
              <a:gd name="connsiteX5" fmla="*/ 0 w 3310129"/>
              <a:gd name="connsiteY5" fmla="*/ 4432563 h 4432563"/>
              <a:gd name="connsiteX6" fmla="*/ 0 w 3310129"/>
              <a:gd name="connsiteY6" fmla="*/ 1963678 h 4432563"/>
              <a:gd name="connsiteX7" fmla="*/ 0 w 3310129"/>
              <a:gd name="connsiteY7" fmla="*/ 1932618 h 4432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10129" h="4432563">
                <a:moveTo>
                  <a:pt x="0" y="0"/>
                </a:moveTo>
                <a:lnTo>
                  <a:pt x="3310129" y="0"/>
                </a:lnTo>
                <a:lnTo>
                  <a:pt x="3310129" y="1932618"/>
                </a:lnTo>
                <a:lnTo>
                  <a:pt x="3310129" y="1963678"/>
                </a:lnTo>
                <a:lnTo>
                  <a:pt x="3269003" y="1963678"/>
                </a:lnTo>
                <a:lnTo>
                  <a:pt x="0" y="4432563"/>
                </a:lnTo>
                <a:lnTo>
                  <a:pt x="0" y="1963678"/>
                </a:lnTo>
                <a:lnTo>
                  <a:pt x="0" y="1932618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 l="-8000" t="-6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36689" y="3948574"/>
            <a:ext cx="1397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Core Python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0" name="Oval 29"/>
          <p:cNvSpPr/>
          <p:nvPr/>
        </p:nvSpPr>
        <p:spPr>
          <a:xfrm>
            <a:off x="3918732" y="248610"/>
            <a:ext cx="1160059" cy="846609"/>
          </a:xfrm>
          <a:prstGeom prst="ellipse">
            <a:avLst/>
          </a:prstGeom>
          <a:blipFill dpi="0" rotWithShape="1">
            <a:blip r:embed="rId4"/>
            <a:srcRect/>
            <a:stretch>
              <a:fillRect l="-44000" t="-1000" r="-32000" b="-4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5427795" y="379526"/>
            <a:ext cx="1269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PIUPY</a:t>
            </a:r>
            <a:endParaRPr lang="en-US" sz="32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281684" y="1333094"/>
            <a:ext cx="1627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+91-9999401240</a:t>
            </a:r>
            <a:endParaRPr lang="en-US" sz="16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777531" y="1701887"/>
            <a:ext cx="2238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officialpiupy@gmail.com</a:t>
            </a:r>
            <a:endParaRPr lang="en-US" sz="16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798011" y="2032498"/>
            <a:ext cx="22177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Dwarka</a:t>
            </a:r>
            <a:r>
              <a:rPr lang="en-US" sz="16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Sec-7,New Delhi</a:t>
            </a:r>
            <a:endParaRPr lang="en-US" sz="16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5" name="Right Arrow 34"/>
          <p:cNvSpPr/>
          <p:nvPr/>
        </p:nvSpPr>
        <p:spPr>
          <a:xfrm>
            <a:off x="318654" y="4281323"/>
            <a:ext cx="456203" cy="195152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952608" y="4223802"/>
            <a:ext cx="1695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Advance Python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7" name="Right Arrow 36"/>
          <p:cNvSpPr/>
          <p:nvPr/>
        </p:nvSpPr>
        <p:spPr>
          <a:xfrm>
            <a:off x="320926" y="4542905"/>
            <a:ext cx="456203" cy="195152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954881" y="4758341"/>
            <a:ext cx="2061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Django Framework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0" name="Right Arrow 39"/>
          <p:cNvSpPr/>
          <p:nvPr/>
        </p:nvSpPr>
        <p:spPr>
          <a:xfrm>
            <a:off x="336846" y="5063793"/>
            <a:ext cx="456203" cy="195152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957154" y="4965338"/>
            <a:ext cx="1695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Numpy</a:t>
            </a:r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Arrays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2" name="Right Arrow 41"/>
          <p:cNvSpPr/>
          <p:nvPr/>
        </p:nvSpPr>
        <p:spPr>
          <a:xfrm>
            <a:off x="339119" y="4806764"/>
            <a:ext cx="456203" cy="195152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986730" y="5213268"/>
            <a:ext cx="1695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Pandas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4" name="Right Arrow 43"/>
          <p:cNvSpPr/>
          <p:nvPr/>
        </p:nvSpPr>
        <p:spPr>
          <a:xfrm>
            <a:off x="341400" y="5286706"/>
            <a:ext cx="456203" cy="195152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975355" y="5447555"/>
            <a:ext cx="1695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Matplotlib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6" name="Right Arrow 45"/>
          <p:cNvSpPr/>
          <p:nvPr/>
        </p:nvSpPr>
        <p:spPr>
          <a:xfrm>
            <a:off x="330025" y="5534644"/>
            <a:ext cx="456203" cy="195152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ight Arrow 46"/>
          <p:cNvSpPr/>
          <p:nvPr/>
        </p:nvSpPr>
        <p:spPr>
          <a:xfrm>
            <a:off x="307278" y="4010638"/>
            <a:ext cx="456203" cy="195152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941232" y="4485384"/>
            <a:ext cx="1695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GitHub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77627" y="5695491"/>
            <a:ext cx="1695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SQL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0" name="Right Arrow 49"/>
          <p:cNvSpPr/>
          <p:nvPr/>
        </p:nvSpPr>
        <p:spPr>
          <a:xfrm>
            <a:off x="345945" y="5809876"/>
            <a:ext cx="456203" cy="195152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966251" y="5943427"/>
            <a:ext cx="1695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NoSQL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2" name="Right Arrow 51"/>
          <p:cNvSpPr/>
          <p:nvPr/>
        </p:nvSpPr>
        <p:spPr>
          <a:xfrm>
            <a:off x="348217" y="6044164"/>
            <a:ext cx="456203" cy="195152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966257" y="6202732"/>
            <a:ext cx="2442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Interview Preparation</a:t>
            </a:r>
          </a:p>
          <a:p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4" name="Right Arrow 53"/>
          <p:cNvSpPr/>
          <p:nvPr/>
        </p:nvSpPr>
        <p:spPr>
          <a:xfrm>
            <a:off x="336847" y="6264796"/>
            <a:ext cx="456203" cy="195152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214577" y="3206264"/>
            <a:ext cx="2686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Syllabus</a:t>
            </a:r>
            <a:endParaRPr lang="en-US" sz="36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8629362" y="3425863"/>
            <a:ext cx="1269213" cy="584775"/>
          </a:xfrm>
          <a:prstGeom prst="rect">
            <a:avLst/>
          </a:prstGeom>
          <a:noFill/>
        </p:spPr>
        <p:txBody>
          <a:bodyPr wrap="square" rIns="91440" rtlCol="0">
            <a:spAutoFit/>
          </a:bodyPr>
          <a:lstStyle/>
          <a:p>
            <a:r>
              <a:rPr lang="en-US" sz="3200" dirty="0" smtClean="0">
                <a:latin typeface="Old English Text MT" panose="03040902040508030806" pitchFamily="66" charset="0"/>
                <a:ea typeface="KaiTi" panose="02010609060101010101" pitchFamily="49" charset="-122"/>
                <a:cs typeface="Arial" panose="020B0604020202020204" pitchFamily="34" charset="0"/>
              </a:rPr>
              <a:t>2020</a:t>
            </a:r>
            <a:endParaRPr lang="en-US" sz="3200" dirty="0">
              <a:latin typeface="Old English Text MT" panose="03040902040508030806" pitchFamily="66" charset="0"/>
              <a:ea typeface="KaiTi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914933" y="3979177"/>
            <a:ext cx="1821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BUSINESS</a:t>
            </a:r>
            <a:endParaRPr lang="en-US" sz="2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547022" y="4405818"/>
            <a:ext cx="2297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BROCHURE</a:t>
            </a:r>
            <a:endParaRPr lang="en-US" sz="2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9" name="Flowchart: Connector 58"/>
          <p:cNvSpPr/>
          <p:nvPr/>
        </p:nvSpPr>
        <p:spPr>
          <a:xfrm>
            <a:off x="263928" y="606147"/>
            <a:ext cx="1429111" cy="1543555"/>
          </a:xfrm>
          <a:prstGeom prst="flowChartConnector">
            <a:avLst/>
          </a:prstGeom>
          <a:blipFill dpi="0" rotWithShape="1">
            <a:blip r:embed="rId5"/>
            <a:srcRect/>
            <a:stretch>
              <a:fillRect l="-51000" t="5000" r="-8000" b="-6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244861" y="2175182"/>
            <a:ext cx="3078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ROHIT SHARMA, INSTRUCTOR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64154" y="2502387"/>
            <a:ext cx="34189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IBM Certified Python and SQL Professional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6561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</TotalTime>
  <Words>36</Words>
  <Application>Microsoft Office PowerPoint</Application>
  <PresentationFormat>A4 Paper (210x297 mm)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KaiTi</vt:lpstr>
      <vt:lpstr>Arial</vt:lpstr>
      <vt:lpstr>Calibri</vt:lpstr>
      <vt:lpstr>Calibri Light</vt:lpstr>
      <vt:lpstr>Old English Text MT</vt:lpstr>
      <vt:lpstr>Verdana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Roshaa-PC</dc:creator>
  <cp:lastModifiedBy>Roshaa-PC</cp:lastModifiedBy>
  <cp:revision>10</cp:revision>
  <dcterms:created xsi:type="dcterms:W3CDTF">2020-10-16T07:47:47Z</dcterms:created>
  <dcterms:modified xsi:type="dcterms:W3CDTF">2020-10-16T09:21:18Z</dcterms:modified>
</cp:coreProperties>
</file>

<file path=docProps/thumbnail.jpeg>
</file>